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8"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13" autoAdjust="0"/>
    <p:restoredTop sz="94575" autoAdjust="0"/>
  </p:normalViewPr>
  <p:slideViewPr>
    <p:cSldViewPr snapToGrid="0">
      <p:cViewPr>
        <p:scale>
          <a:sx n="75" d="100"/>
          <a:sy n="75" d="100"/>
        </p:scale>
        <p:origin x="-2202"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5B776AE-45FC-447E-848F-70791BE63E79}" type="slidenum">
              <a:rPr lang="en-US" altLang="en-US"/>
              <a:pPr/>
              <a:t>‹#›</a:t>
            </a:fld>
            <a:endParaRPr lang="en-US" altLang="en-US"/>
          </a:p>
        </p:txBody>
      </p:sp>
    </p:spTree>
    <p:extLst>
      <p:ext uri="{BB962C8B-B14F-4D97-AF65-F5344CB8AC3E}">
        <p14:creationId xmlns:p14="http://schemas.microsoft.com/office/powerpoint/2010/main" val="38913628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2009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94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051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557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0389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6578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200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97377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781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14977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3132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52400" y="685800"/>
            <a:ext cx="5867400" cy="16097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A strange virus has broken out aboard SeaLab I: the 6 member crew has been under water so long now that some of the crew are beginning to take on the characteristics of fish.  Two members show up at breakfast with gills just below their ears, showing that they had just “caught” the virus.  The crew must return at once to prevent further outbreak.  Their only way out is with a two-person submarine.  It is important that neither of the crew members with the virus ride with any member that doesn’t have the virus.  No one may swim and someone must always be driving the two-person submarine.  What is the fewest trips that must be made in the submarine so that no one else begins to look fishy?</a:t>
            </a:r>
          </a:p>
        </p:txBody>
      </p:sp>
      <p:sp>
        <p:nvSpPr>
          <p:cNvPr id="33795" name="Text Box 3"/>
          <p:cNvSpPr txBox="1">
            <a:spLocks noChangeArrowheads="1"/>
          </p:cNvSpPr>
          <p:nvPr/>
        </p:nvSpPr>
        <p:spPr bwMode="auto">
          <a:xfrm>
            <a:off x="3365500" y="1778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- 16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5260</TotalTime>
  <Words>142</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95</cp:revision>
  <cp:lastPrinted>2001-04-26T02:59:36Z</cp:lastPrinted>
  <dcterms:created xsi:type="dcterms:W3CDTF">2000-09-03T02:04:07Z</dcterms:created>
  <dcterms:modified xsi:type="dcterms:W3CDTF">2014-05-03T21:26:11Z</dcterms:modified>
</cp:coreProperties>
</file>